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3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98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33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736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441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04454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335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408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30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29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14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66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31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021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72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4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1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BF86E-E0FB-4226-847E-7D35FBABDDF3}" type="datetimeFigureOut">
              <a:rPr lang="en-US" smtClean="0"/>
              <a:t>10/26/2018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432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828800"/>
            <a:ext cx="9144000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zh-TW" altLang="en-US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天地及海至大主宰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4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 Lord of Heaven and Earth and Sea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09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517" y="228600"/>
            <a:ext cx="9144000" cy="58674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5.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主賜萬物養我肉身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ban-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jiok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-sin</a:t>
            </a: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又賜聖神感化我心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kam-hoa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5.</a:t>
            </a:r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 Thee, from whom we all derive,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 may we ever with Thee live,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3403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49530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使我他日可見主面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pat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jit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thang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 bin,</a:t>
            </a: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在天感恩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  thi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un.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Our life, our gifts, our power to give,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givest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all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846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689" y="-152400"/>
            <a:ext cx="9144000" cy="64008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58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天地及海至大主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宰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-toe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Chu-chai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榮光歸祢到萬世代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Li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ban se- tai,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</a:t>
            </a:r>
            <a:r>
              <a:rPr lang="en-US" altLang="zh-TW" sz="32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 Lord of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and earth and sea,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 Thee all praise and glory be;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515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590800"/>
            <a:ext cx="9144000" cy="49530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我當怎樣表明敬愛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chai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piau-beng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keng-ai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來謝主恩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Lai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Chu  un.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How shall we show our love to Thee,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givest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all.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latin typeface="DFKai-SB" pitchFamily="65" charset="-120"/>
                <a:ea typeface="DFKai-SB" pitchFamily="65" charset="-120"/>
              </a:rPr>
            </a:br>
            <a:r>
              <a:rPr lang="en-US" sz="60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6000" dirty="0"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513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43200"/>
            <a:ext cx="9144000" cy="38100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家中大小平安順序</a:t>
            </a:r>
            <a:r>
              <a:rPr lang="zh-TW" altLang="en-US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Ke-tiong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toa-soe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-an sun-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土地物產充盛豐富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-toe but-san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chhiong-seng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hong-hu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For peaceful homes, and healthful days,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For all the blessings earth display,</a:t>
            </a:r>
            <a:r>
              <a:rPr lang="en-US" altLang="zh-TW" sz="3500" b="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b="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958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0"/>
            <a:ext cx="9144000" cy="49530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為着受主極好賞賜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讚美感恩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O-  lo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un.</a:t>
            </a: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We owe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Thee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thankfulness and praise,</a:t>
            </a: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givest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all.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latin typeface="DFKai-SB" pitchFamily="65" charset="-120"/>
                <a:ea typeface="DFKai-SB" pitchFamily="65" charset="-120"/>
              </a:rPr>
            </a:br>
            <a:r>
              <a:rPr lang="en-US" sz="60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6000" dirty="0"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873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362200"/>
            <a:ext cx="9144000" cy="49530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主赦我罪救我靈魂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應許天國我也有份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Thian-kok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u-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  For souls redeemed, for sins for-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giv’n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For means of grace and hopes of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latin typeface="DFKai-SB" pitchFamily="65" charset="-120"/>
                <a:ea typeface="DFKai-SB" pitchFamily="65" charset="-120"/>
              </a:rPr>
            </a:br>
            <a:r>
              <a:rPr lang="en-US" sz="6000" b="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6000" b="0" dirty="0"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674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7800"/>
            <a:ext cx="9144000" cy="42672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我當奉獻盡力慇懃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hong-hian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khun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來報主恩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Lai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Chu  un.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Father, what can to Thee be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giv’n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givest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all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506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381000"/>
            <a:ext cx="9144000" cy="58674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32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我將錢財幫助貧窮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chi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n-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chai pang-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song-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主的恩賜無限無量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 e  un-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32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We lose what on ourselves we spend,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We have as treasure with-out end,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86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49530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我當甘願全不勉強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bian-kiong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報答主恩</a:t>
            </a:r>
            <a:r>
              <a:rPr lang="zh-TW" altLang="en-US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Po-  tap  Chu  un.</a:t>
            </a: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Whatever Lord to Thee we lend,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givest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all. </a:t>
            </a: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155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636</TotalTime>
  <Words>108</Words>
  <Application>Microsoft Office PowerPoint</Application>
  <PresentationFormat>On-screen Show (4:3)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DFKai-SB</vt:lpstr>
      <vt:lpstr>Arial</vt:lpstr>
      <vt:lpstr>Candara</vt:lpstr>
      <vt:lpstr>Century Gothic</vt:lpstr>
      <vt:lpstr>Wingdings 3</vt:lpstr>
      <vt:lpstr>Wisp</vt:lpstr>
      <vt:lpstr>天地及海至大主宰 O Lord of Heaven and Earth and Sea</vt:lpstr>
      <vt:lpstr>1.天地及海至大主宰,   Thin-toe kap hai chi-toa Chu-chain,   榮光歸祢到萬世代， Eng- kng  kui  Li  kau  ban se- tai,  1. O Lord of heav’n and earth and sea, To Thee all praise and glory be; </vt:lpstr>
      <vt:lpstr>我當怎樣表明敬愛, Goa tioh chain-iun piau-beng keng-ai,   來謝主恩。 Lai  sia  Chu  un.  How shall we show our love to Thee, Who givest all.   </vt:lpstr>
      <vt:lpstr>2. 家中大小平安順序，   Ke-tiong toa-soe peng-an sun-su 土地物產充盛豐富,    Tho-toe but-san chhiong-seng hong-hu,  2. For peaceful homes, and healthful days, For all the blessings earth display,  </vt:lpstr>
      <vt:lpstr> 為着受主極好賞賜， Ui- tioh  siu Chu kek ho siun  su, 讚美感恩。 O-  lo  kam- un.  We owe Thee thankfulness and praise, Who givest all.    </vt:lpstr>
      <vt:lpstr>3. 主赦我罪救我靈魂 Chu sia goa choe kiu goa leng-hun,         應許天國我也有份，    Eng-un Thian-kok goa ia  u- hun,  3.  For souls redeemed, for sins for-giv’n,  For means of grace and hopes of heav’n,   </vt:lpstr>
      <vt:lpstr>我當奉獻盡力慇懃, Goa tioh hong-hian chin-lat un-khun,   來報主恩。 Lai   po  Chu  un.  Father, what can to Thee be giv’n, Who givest all.</vt:lpstr>
      <vt:lpstr>4. 我將錢財幫助貧窮, Goa chiong chin-chai pang-chan song-hiong, 主的恩賜無限無量,   Chu e  un-  su   bu-  han bu-  liong,  4. We lose what on ourselves we spend, We have as treasure with-out end, </vt:lpstr>
      <vt:lpstr>我當甘願全不勉強， Goa tioh  kam- goan choan bo bian-kiong,  報答主恩。 Po-  tap  Chu  un.  Whatever Lord to Thee we lend, Who givest all. </vt:lpstr>
      <vt:lpstr>5.  主賜萬物養我肉身,      Chu su ban-mih iun  goa jiok-sin 又賜聖神感化我心,   Koh su Seng-Sin kam-hoa goa sim,  5. To Thee, from whom we all derive, O may we ever with Thee live, </vt:lpstr>
      <vt:lpstr>使我他日可見主面， Ho goa pat jit thang kin Chu bin,  在天感恩。 Ti  thin kam- un.  Our life, our gifts, our power to give, Who givest all.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Crown Him with Many Crowns</dc:title>
  <dc:creator>GGC Tech</dc:creator>
  <cp:lastModifiedBy>ggctech</cp:lastModifiedBy>
  <cp:revision>67</cp:revision>
  <dcterms:created xsi:type="dcterms:W3CDTF">2016-10-28T03:02:35Z</dcterms:created>
  <dcterms:modified xsi:type="dcterms:W3CDTF">2018-10-26T08:38:52Z</dcterms:modified>
</cp:coreProperties>
</file>